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60" r:id="rId4"/>
    <p:sldId id="287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8553DCB0-0EDA-4A1C-8083-940E273CC38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9533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44C1931D-6499-4397-A90E-A8321B20CF5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9948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612A3A9F-93F5-4AD0-849E-5630B8C842B7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29E35109-66D5-48BB-844B-FD148DFEC1E7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8286EB7A-081E-49B0-B3E4-696D37E4B488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46E44B6B-8464-4BE0-BE99-7298785B2B90}" type="slidenum">
              <a:rPr lang="zh-TW" altLang="en-US" sz="1200" smtClean="0">
                <a:ea typeface="新細明體" pitchFamily="18" charset="-120"/>
              </a:rPr>
              <a:pPr eaLnBrk="1" hangingPunct="1">
                <a:defRPr/>
              </a:pPr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21202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3823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3" r:id="rId1"/>
    <p:sldLayoutId id="214748377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0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祂是超乎萬人之上，哦，祂的愛！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One there is above all others </a:t>
            </a:r>
            <a:r>
              <a:rPr lang="en-US" altLang="zh-TW" sz="2800" b="1" dirty="0"/>
              <a:t>– </a:t>
            </a:r>
            <a:r>
              <a:rPr lang="en-US" altLang="zh-TW" sz="2800" dirty="0"/>
              <a:t>O how He loves!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比諸兄弟更密更強，哦，祂的愛！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His is love beyond a brother’s, O how He loves!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地上朋友時常離我，今日慰我，明日忌我；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Earthly friends may fail and leave us,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One day soothe, the next day grieve us,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/>
              <a:t>但這朋友從不欺我，哦，祂的愛！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But this Friend will ne’er deceive us, O how He loves!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183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祂的愛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O HOW HE LOVES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44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</a:t>
            </a:r>
            <a:r>
              <a:rPr lang="en-US" altLang="zh-CN" sz="2400" dirty="0">
                <a:latin typeface="Arial" charset="0"/>
              </a:rPr>
              <a:t>183</a:t>
            </a:r>
            <a:r>
              <a:rPr lang="en-US" altLang="zh-TW" sz="2400" dirty="0">
                <a:latin typeface="Arial" charset="0"/>
              </a:rPr>
              <a:t>  (</a:t>
            </a:r>
            <a:r>
              <a:rPr lang="zh-TW" altLang="en-US" sz="2400" dirty="0">
                <a:latin typeface="NSimSun" pitchFamily="49" charset="-122"/>
                <a:ea typeface="NSimSun" pitchFamily="49" charset="-122"/>
              </a:rPr>
              <a:t>節</a:t>
            </a:r>
            <a:r>
              <a:rPr lang="en-US" altLang="zh-CN" sz="2400" dirty="0">
                <a:latin typeface="Arial" charset="0"/>
              </a:rPr>
              <a:t>2</a:t>
            </a:r>
            <a:r>
              <a:rPr lang="en-US" altLang="zh-TW" sz="2400" dirty="0">
                <a:latin typeface="Arial" charset="0"/>
              </a:rPr>
              <a:t>/</a:t>
            </a:r>
            <a:r>
              <a:rPr lang="en-US" altLang="zh-CN" sz="2400" dirty="0">
                <a:latin typeface="Arial" charset="0"/>
              </a:rPr>
              <a:t>4</a:t>
            </a:r>
            <a:r>
              <a:rPr lang="en-US" altLang="zh-TW" sz="2400" dirty="0">
                <a:latin typeface="Arial" charset="0"/>
              </a:rPr>
              <a:t>, </a:t>
            </a:r>
            <a:r>
              <a:rPr lang="zh-TW" altLang="en-US" sz="2400" dirty="0">
                <a:latin typeface="NSimSun" pitchFamily="49" charset="-122"/>
                <a:ea typeface="NSimSun" pitchFamily="49" charset="-122"/>
              </a:rPr>
              <a:t>頁</a:t>
            </a:r>
            <a:r>
              <a:rPr lang="en-US" altLang="zh-CN" sz="2400" dirty="0">
                <a:latin typeface="Arial" charset="0"/>
              </a:rPr>
              <a:t>1</a:t>
            </a:r>
            <a:r>
              <a:rPr lang="en-US" altLang="zh-TW" sz="2400" dirty="0">
                <a:latin typeface="Arial" charset="0"/>
              </a:rPr>
              <a:t>/</a:t>
            </a:r>
            <a:r>
              <a:rPr lang="en-US" altLang="zh-CN" sz="2400" dirty="0">
                <a:latin typeface="Arial" charset="0"/>
              </a:rPr>
              <a:t>1</a:t>
            </a:r>
            <a:r>
              <a:rPr lang="en-US" altLang="zh-TW" sz="2400" dirty="0">
                <a:latin typeface="Arial" charset="0"/>
              </a:rPr>
              <a:t>)</a:t>
            </a:r>
            <a:endParaRPr lang="en-US" altLang="zh-CN" sz="2400" dirty="0">
              <a:latin typeface="Arial" charset="0"/>
            </a:endParaRP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我今享受喜樂、安康，哦，祂的愛！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Joy and peace it is to know Him </a:t>
            </a:r>
            <a:r>
              <a:rPr lang="en-US" altLang="zh-TW" sz="2800" b="1" dirty="0"/>
              <a:t>–</a:t>
            </a:r>
            <a:r>
              <a:rPr lang="en-US" altLang="zh-TW" sz="2800" dirty="0"/>
              <a:t> O how He loves!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都虧我主罪債代償，哦，祂的愛！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Think, O think how much we owe Him </a:t>
            </a:r>
            <a:r>
              <a:rPr lang="en-US" altLang="zh-TW" sz="2800" b="1" dirty="0"/>
              <a:t>–</a:t>
            </a:r>
            <a:r>
              <a:rPr lang="en-US" altLang="zh-TW" sz="2800" dirty="0"/>
              <a:t> O how He loves!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祂流寶血，祂買了我，祂來曠野，祂尋找我，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With His precious blood He bought us, 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In the wilderness He sought us,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同歸羊群，祂領導我，哦，祂的愛！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To His loved ones safely brought us </a:t>
            </a:r>
            <a:r>
              <a:rPr lang="en-US" altLang="zh-TW" sz="2800" b="1" dirty="0"/>
              <a:t>– </a:t>
            </a:r>
            <a:r>
              <a:rPr lang="en-US" altLang="zh-TW" sz="2800" dirty="0"/>
              <a:t>O how He loves!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</a:rPr>
              <a:t>H</a:t>
            </a:r>
            <a:r>
              <a:rPr lang="en-US" altLang="zh-CN" sz="2400" dirty="0">
                <a:latin typeface="Arial" charset="0"/>
              </a:rPr>
              <a:t>183</a:t>
            </a:r>
            <a:r>
              <a:rPr lang="en-US" altLang="zh-TW" sz="2400" dirty="0">
                <a:latin typeface="Arial" charset="0"/>
              </a:rPr>
              <a:t>  (</a:t>
            </a:r>
            <a:r>
              <a:rPr lang="zh-TW" altLang="en-US" sz="2400" dirty="0">
                <a:latin typeface="NSimSun" pitchFamily="49" charset="-122"/>
                <a:ea typeface="NSimSun" pitchFamily="49" charset="-122"/>
              </a:rPr>
              <a:t>節</a:t>
            </a:r>
            <a:r>
              <a:rPr lang="en-US" altLang="zh-CN" sz="2400" dirty="0">
                <a:latin typeface="Arial" charset="0"/>
              </a:rPr>
              <a:t>3</a:t>
            </a:r>
            <a:r>
              <a:rPr lang="en-US" altLang="zh-TW" sz="2400" dirty="0">
                <a:latin typeface="Arial" charset="0"/>
              </a:rPr>
              <a:t>/</a:t>
            </a:r>
            <a:r>
              <a:rPr lang="en-US" altLang="zh-CN" sz="2400" dirty="0">
                <a:latin typeface="Arial" charset="0"/>
              </a:rPr>
              <a:t>4</a:t>
            </a:r>
            <a:r>
              <a:rPr lang="en-US" altLang="zh-TW" sz="2400" dirty="0">
                <a:latin typeface="Arial" charset="0"/>
              </a:rPr>
              <a:t>, </a:t>
            </a:r>
            <a:r>
              <a:rPr lang="zh-TW" altLang="en-US" sz="2400" dirty="0">
                <a:latin typeface="NSimSun" pitchFamily="49" charset="-122"/>
                <a:ea typeface="NSimSun" pitchFamily="49" charset="-122"/>
              </a:rPr>
              <a:t>頁</a:t>
            </a:r>
            <a:r>
              <a:rPr lang="en-US" altLang="zh-CN" sz="2400" dirty="0">
                <a:latin typeface="Arial" charset="0"/>
              </a:rPr>
              <a:t>1</a:t>
            </a:r>
            <a:r>
              <a:rPr lang="en-US" altLang="zh-TW" sz="2400" dirty="0">
                <a:latin typeface="Arial" charset="0"/>
              </a:rPr>
              <a:t>/</a:t>
            </a:r>
            <a:r>
              <a:rPr lang="en-US" altLang="zh-CN" sz="2400" dirty="0">
                <a:latin typeface="Arial" charset="0"/>
              </a:rPr>
              <a:t>1</a:t>
            </a:r>
            <a:r>
              <a:rPr lang="en-US" altLang="zh-TW" sz="2400" dirty="0">
                <a:latin typeface="Arial" charset="0"/>
              </a:rPr>
              <a:t>)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耶穌乃是我們朋友，哦，祂的愛！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We have found a friend in Jesus </a:t>
            </a:r>
            <a:r>
              <a:rPr lang="en-US" altLang="zh-TW" sz="2800" b="1" dirty="0"/>
              <a:t>– </a:t>
            </a:r>
            <a:r>
              <a:rPr lang="en-US" altLang="zh-TW" sz="2800" dirty="0"/>
              <a:t>O how He loves!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祂賜福祺，祂賜恩佑，哦，祂的愛！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 err="1"/>
              <a:t>’Tis</a:t>
            </a:r>
            <a:r>
              <a:rPr lang="en-US" altLang="zh-TW" sz="2800" dirty="0"/>
              <a:t> His great delight to bless us </a:t>
            </a:r>
            <a:r>
              <a:rPr lang="en-US" altLang="zh-TW" sz="2800" b="1" dirty="0"/>
              <a:t>– </a:t>
            </a:r>
            <a:r>
              <a:rPr lang="en-US" altLang="zh-TW" sz="2800" dirty="0"/>
              <a:t>O how He loves!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我心欣幸能瞻仰祂，叫我安居常依傍祂，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How our hearts delight to hear Him, 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Bid us dwell in safety near Him </a:t>
            </a:r>
            <a:r>
              <a:rPr lang="en-US" altLang="zh-TW" sz="2800" b="1" dirty="0"/>
              <a:t>– </a:t>
            </a:r>
            <a:endParaRPr lang="en-US" altLang="zh-TW" sz="2800" dirty="0"/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我怎可以再頂撞祂？哦，祂的愛！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Why should we distrust or fear Him? O how He loves!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17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</a:rPr>
              <a:t>H</a:t>
            </a:r>
            <a:r>
              <a:rPr lang="en-US" altLang="zh-CN" sz="2400" dirty="0">
                <a:latin typeface="Arial" charset="0"/>
              </a:rPr>
              <a:t>183</a:t>
            </a:r>
            <a:r>
              <a:rPr lang="en-US" altLang="zh-TW" sz="2400" dirty="0">
                <a:latin typeface="Arial" charset="0"/>
              </a:rPr>
              <a:t>  (</a:t>
            </a:r>
            <a:r>
              <a:rPr lang="zh-TW" altLang="en-US" sz="2400" dirty="0">
                <a:latin typeface="NSimSun" pitchFamily="49" charset="-122"/>
                <a:ea typeface="NSimSun" pitchFamily="49" charset="-122"/>
              </a:rPr>
              <a:t>節</a:t>
            </a:r>
            <a:r>
              <a:rPr lang="en-US" altLang="zh-CN" sz="2400" dirty="0">
                <a:latin typeface="Arial" charset="0"/>
              </a:rPr>
              <a:t>4</a:t>
            </a:r>
            <a:r>
              <a:rPr lang="en-US" altLang="zh-TW" sz="2400" dirty="0">
                <a:latin typeface="Arial" charset="0"/>
              </a:rPr>
              <a:t>/</a:t>
            </a:r>
            <a:r>
              <a:rPr lang="en-US" altLang="zh-CN" sz="2400" dirty="0">
                <a:latin typeface="Arial" charset="0"/>
              </a:rPr>
              <a:t>4</a:t>
            </a:r>
            <a:r>
              <a:rPr lang="en-US" altLang="zh-TW" sz="2400" dirty="0">
                <a:latin typeface="Arial" charset="0"/>
              </a:rPr>
              <a:t>, </a:t>
            </a:r>
            <a:r>
              <a:rPr lang="zh-TW" altLang="en-US" sz="2400" dirty="0">
                <a:latin typeface="NSimSun" pitchFamily="49" charset="-122"/>
                <a:ea typeface="NSimSun" pitchFamily="49" charset="-122"/>
              </a:rPr>
              <a:t>頁</a:t>
            </a:r>
            <a:r>
              <a:rPr lang="en-US" altLang="zh-CN" sz="2400" dirty="0">
                <a:latin typeface="Arial" charset="0"/>
              </a:rPr>
              <a:t>1</a:t>
            </a:r>
            <a:r>
              <a:rPr lang="en-US" altLang="zh-TW" sz="2400" dirty="0">
                <a:latin typeface="Arial" charset="0"/>
              </a:rPr>
              <a:t>/</a:t>
            </a:r>
            <a:r>
              <a:rPr lang="en-US" altLang="zh-CN" sz="2400" dirty="0">
                <a:latin typeface="Arial" charset="0"/>
              </a:rPr>
              <a:t>1</a:t>
            </a:r>
            <a:r>
              <a:rPr lang="en-US" altLang="zh-TW" sz="2400" dirty="0">
                <a:latin typeface="Arial" charset="0"/>
              </a:rPr>
              <a:t>)</a:t>
            </a:r>
            <a:endParaRPr lang="en-US" altLang="zh-CN" sz="2400" dirty="0">
              <a:latin typeface="Arial" charset="0"/>
            </a:endParaRP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因祂的名我得赦免，哦，祂的愛！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Through His name we are forgiven </a:t>
            </a:r>
            <a:r>
              <a:rPr lang="en-US" altLang="zh-TW" sz="2800" b="1" dirty="0"/>
              <a:t>– </a:t>
            </a:r>
            <a:r>
              <a:rPr lang="en-US" altLang="zh-TW" sz="2800" dirty="0"/>
              <a:t>O how He loves!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在仇敵前為我設筵，哦，祂的愛！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Backward shall our foes be driven </a:t>
            </a:r>
            <a:r>
              <a:rPr lang="en-US" altLang="zh-TW" sz="2800" b="1" dirty="0"/>
              <a:t>– </a:t>
            </a:r>
            <a:r>
              <a:rPr lang="en-US" altLang="zh-TW" sz="2800" dirty="0"/>
              <a:t>O how He loves!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祂使最好福分臨我，祂禁旨外禍害侵我，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Best of blessings He’ll provide us, 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Naught but good shall </a:t>
            </a:r>
            <a:r>
              <a:rPr lang="en-US" altLang="zh-TW" sz="2800" dirty="0" err="1"/>
              <a:t>e’er</a:t>
            </a:r>
            <a:r>
              <a:rPr lang="en-US" altLang="zh-TW" sz="2800" dirty="0"/>
              <a:t> betide us,</a:t>
            </a:r>
          </a:p>
          <a:p>
            <a:pPr algn="ctr" eaLnBrk="1" hangingPunct="1">
              <a:lnSpc>
                <a:spcPct val="95000"/>
              </a:lnSpc>
            </a:pPr>
            <a:r>
              <a:rPr lang="zh-TW" altLang="en-US" dirty="0"/>
              <a:t>直到榮耀祂在引我，哦，祂的愛！</a:t>
            </a:r>
          </a:p>
          <a:p>
            <a:pPr algn="ctr" eaLnBrk="1" hangingPunct="1">
              <a:lnSpc>
                <a:spcPct val="95000"/>
              </a:lnSpc>
            </a:pPr>
            <a:r>
              <a:rPr lang="en-US" altLang="zh-TW" sz="2800" dirty="0"/>
              <a:t>Safe to glory He will guide us; O how He loves!</a:t>
            </a:r>
          </a:p>
          <a:p>
            <a:pPr algn="ctr">
              <a:spcBef>
                <a:spcPct val="50000"/>
              </a:spcBef>
            </a:pP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581</TotalTime>
  <Words>475</Words>
  <Application>Microsoft Office PowerPoint</Application>
  <PresentationFormat>On-screen Show (16:9)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H183  哦，祂的愛  O HOW HE LOVES  (1/4)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66</cp:revision>
  <dcterms:created xsi:type="dcterms:W3CDTF">2001-04-19T19:07:54Z</dcterms:created>
  <dcterms:modified xsi:type="dcterms:W3CDTF">2017-08-02T23:40:23Z</dcterms:modified>
</cp:coreProperties>
</file>